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notesMaster" Target="notesMasters/notesMaster1.xml"/><Relationship Id="rId19" Type="http://schemas.openxmlformats.org/officeDocument/2006/relationships/font" Target="fonts/Raleway-boldItalic.fntdata"/><Relationship Id="rId6" Type="http://schemas.openxmlformats.org/officeDocument/2006/relationships/slide" Target="slides/slide1.xml"/><Relationship Id="rId18"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49a47f79c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9a47f79c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49a47f79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49a47f79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49a47f79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49a47f79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8a7b857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8a7b857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49a47f79c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49a47f79c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49a47f79c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49a47f79c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49a47f79c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49a47f79c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49a47f79c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49a47f79c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49a47f79c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49a47f79c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311708" y="86225"/>
            <a:ext cx="8520600" cy="20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Edibles</a:t>
            </a:r>
            <a:endParaRPr/>
          </a:p>
        </p:txBody>
      </p:sp>
      <p:sp>
        <p:nvSpPr>
          <p:cNvPr id="73" name="Google Shape;73;p13"/>
          <p:cNvSpPr txBox="1"/>
          <p:nvPr>
            <p:ph idx="1" type="subTitle"/>
          </p:nvPr>
        </p:nvSpPr>
        <p:spPr>
          <a:xfrm>
            <a:off x="434050" y="2507125"/>
            <a:ext cx="8596800" cy="2214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t/>
            </a:r>
            <a:endParaRPr/>
          </a:p>
          <a:p>
            <a:pPr indent="0" lvl="0" marL="0" rtl="0" algn="r">
              <a:spcBef>
                <a:spcPts val="0"/>
              </a:spcBef>
              <a:spcAft>
                <a:spcPts val="0"/>
              </a:spcAft>
              <a:buNone/>
            </a:pPr>
            <a:r>
              <a:rPr lang="en"/>
              <a:t>Aashish Thota</a:t>
            </a:r>
            <a:endParaRPr/>
          </a:p>
          <a:p>
            <a:pPr indent="0" lvl="0" marL="0" rtl="0" algn="r">
              <a:spcBef>
                <a:spcPts val="0"/>
              </a:spcBef>
              <a:spcAft>
                <a:spcPts val="0"/>
              </a:spcAft>
              <a:buNone/>
            </a:pPr>
            <a:r>
              <a:rPr lang="en"/>
              <a:t>Sri Venkat Sumanth Sanakkayala</a:t>
            </a:r>
            <a:endParaRPr/>
          </a:p>
          <a:p>
            <a:pPr indent="0" lvl="0" marL="0" rtl="0" algn="r">
              <a:spcBef>
                <a:spcPts val="0"/>
              </a:spcBef>
              <a:spcAft>
                <a:spcPts val="0"/>
              </a:spcAft>
              <a:buNone/>
            </a:pPr>
            <a:r>
              <a:rPr lang="en"/>
              <a:t>Nikhil Shravan Krishna Sanka</a:t>
            </a:r>
            <a:endParaRPr/>
          </a:p>
          <a:p>
            <a:pPr indent="0" lvl="0" marL="0" rtl="0" algn="r">
              <a:spcBef>
                <a:spcPts val="0"/>
              </a:spcBef>
              <a:spcAft>
                <a:spcPts val="0"/>
              </a:spcAft>
              <a:buNone/>
            </a:pPr>
            <a:r>
              <a:rPr lang="en"/>
              <a:t>Sai Teja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2"/>
          <p:cNvSpPr txBox="1"/>
          <p:nvPr>
            <p:ph type="title"/>
          </p:nvPr>
        </p:nvSpPr>
        <p:spPr>
          <a:xfrm>
            <a:off x="414550" y="22854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79" name="Google Shape;79;p1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a:solidFill>
                  <a:srgbClr val="24292E"/>
                </a:solidFill>
                <a:highlight>
                  <a:srgbClr val="FFFFFF"/>
                </a:highlight>
              </a:rPr>
              <a:t>Living away from home there are many challenges we have to face. Out of them many feel cooking as an major task. The food items are recognized with different names in different places which creates a confusion for a person who is new at cooking and some does not know the names of the food items/ vegetables. Eventually they end up searching for a the items names online. And next subtask is to decide which Item to cook with the items left with them. We did not find any solution to this problem yet. So this Task motivated us to create a solution.</a:t>
            </a:r>
            <a:endParaRPr/>
          </a:p>
        </p:txBody>
      </p:sp>
      <p:pic>
        <p:nvPicPr>
          <p:cNvPr id="80" name="Google Shape;80;p14"/>
          <p:cNvPicPr preferRelativeResize="0"/>
          <p:nvPr/>
        </p:nvPicPr>
        <p:blipFill>
          <a:blip r:embed="rId3">
            <a:alphaModFix/>
          </a:blip>
          <a:stretch>
            <a:fillRect/>
          </a:stretch>
        </p:blipFill>
        <p:spPr>
          <a:xfrm>
            <a:off x="304800" y="407075"/>
            <a:ext cx="2105312" cy="211041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a:t>
            </a:r>
            <a:endParaRPr/>
          </a:p>
        </p:txBody>
      </p:sp>
      <p:sp>
        <p:nvSpPr>
          <p:cNvPr id="86" name="Google Shape;86;p15"/>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This application Scans the vegetables and gives the name of the vegetable as output</a:t>
            </a:r>
            <a:endParaRPr/>
          </a:p>
          <a:p>
            <a:pPr indent="-342900" lvl="0" marL="457200" rtl="0" algn="l">
              <a:spcBef>
                <a:spcPts val="0"/>
              </a:spcBef>
              <a:spcAft>
                <a:spcPts val="0"/>
              </a:spcAft>
              <a:buSzPts val="1800"/>
              <a:buChar char="●"/>
            </a:pPr>
            <a:r>
              <a:rPr lang="en"/>
              <a:t>The user can add the scanned item to the list. Or the user can also manually  type in the name of the vegetable or ingredient if he knows about that and add it to the list.</a:t>
            </a:r>
            <a:endParaRPr/>
          </a:p>
          <a:p>
            <a:pPr indent="-342900" lvl="0" marL="457200" rtl="0" algn="l">
              <a:spcBef>
                <a:spcPts val="0"/>
              </a:spcBef>
              <a:spcAft>
                <a:spcPts val="0"/>
              </a:spcAft>
              <a:buSzPts val="1800"/>
              <a:buChar char="●"/>
            </a:pPr>
            <a:r>
              <a:rPr lang="en"/>
              <a:t>The application provides the user with list of recipes with the added ingredient list</a:t>
            </a:r>
            <a:endParaRPr/>
          </a:p>
          <a:p>
            <a:pPr indent="-342900" lvl="0" marL="457200" rtl="0" algn="l">
              <a:spcBef>
                <a:spcPts val="0"/>
              </a:spcBef>
              <a:spcAft>
                <a:spcPts val="0"/>
              </a:spcAft>
              <a:buSzPts val="1800"/>
              <a:buChar char="●"/>
            </a:pPr>
            <a:r>
              <a:rPr lang="en"/>
              <a:t>The user can select any recipe from the list and then view the ingredients and instructions to cook that recipe.</a:t>
            </a:r>
            <a:endParaRPr/>
          </a:p>
          <a:p>
            <a:pPr indent="-342900" lvl="0" marL="457200" rtl="0" algn="l">
              <a:spcBef>
                <a:spcPts val="0"/>
              </a:spcBef>
              <a:spcAft>
                <a:spcPts val="0"/>
              </a:spcAft>
              <a:buSzPts val="1800"/>
              <a:buChar char="●"/>
            </a:pPr>
            <a:r>
              <a:rPr lang="en"/>
              <a:t>The User can also Upload his own recipe.</a:t>
            </a:r>
            <a:endParaRPr/>
          </a:p>
        </p:txBody>
      </p:sp>
      <p:pic>
        <p:nvPicPr>
          <p:cNvPr id="87" name="Google Shape;87;p15"/>
          <p:cNvPicPr preferRelativeResize="0"/>
          <p:nvPr/>
        </p:nvPicPr>
        <p:blipFill>
          <a:blip r:embed="rId3">
            <a:alphaModFix/>
          </a:blip>
          <a:stretch>
            <a:fillRect/>
          </a:stretch>
        </p:blipFill>
        <p:spPr>
          <a:xfrm>
            <a:off x="387075" y="386500"/>
            <a:ext cx="2105313" cy="210531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pic>
        <p:nvPicPr>
          <p:cNvPr id="92" name="Google Shape;92;p16"/>
          <p:cNvPicPr preferRelativeResize="0"/>
          <p:nvPr/>
        </p:nvPicPr>
        <p:blipFill>
          <a:blip r:embed="rId3">
            <a:alphaModFix/>
          </a:blip>
          <a:stretch>
            <a:fillRect/>
          </a:stretch>
        </p:blipFill>
        <p:spPr>
          <a:xfrm>
            <a:off x="461350" y="1171850"/>
            <a:ext cx="2105312" cy="2110410"/>
          </a:xfrm>
          <a:prstGeom prst="rect">
            <a:avLst/>
          </a:prstGeom>
          <a:noFill/>
          <a:ln>
            <a:noFill/>
          </a:ln>
        </p:spPr>
      </p:pic>
      <p:pic>
        <p:nvPicPr>
          <p:cNvPr id="93" name="Google Shape;93;p16"/>
          <p:cNvPicPr preferRelativeResize="0"/>
          <p:nvPr/>
        </p:nvPicPr>
        <p:blipFill>
          <a:blip r:embed="rId4">
            <a:alphaModFix/>
          </a:blip>
          <a:stretch>
            <a:fillRect/>
          </a:stretch>
        </p:blipFill>
        <p:spPr>
          <a:xfrm>
            <a:off x="5257650" y="1571013"/>
            <a:ext cx="1749434" cy="1312075"/>
          </a:xfrm>
          <a:prstGeom prst="rect">
            <a:avLst/>
          </a:prstGeom>
          <a:noFill/>
          <a:ln>
            <a:noFill/>
          </a:ln>
        </p:spPr>
      </p:pic>
      <p:pic>
        <p:nvPicPr>
          <p:cNvPr id="94" name="Google Shape;94;p16"/>
          <p:cNvPicPr preferRelativeResize="0"/>
          <p:nvPr/>
        </p:nvPicPr>
        <p:blipFill>
          <a:blip r:embed="rId5">
            <a:alphaModFix/>
          </a:blip>
          <a:stretch>
            <a:fillRect/>
          </a:stretch>
        </p:blipFill>
        <p:spPr>
          <a:xfrm>
            <a:off x="5193275" y="3389035"/>
            <a:ext cx="2286000" cy="1143000"/>
          </a:xfrm>
          <a:prstGeom prst="rect">
            <a:avLst/>
          </a:prstGeom>
          <a:noFill/>
          <a:ln>
            <a:noFill/>
          </a:ln>
        </p:spPr>
      </p:pic>
      <p:cxnSp>
        <p:nvCxnSpPr>
          <p:cNvPr id="95" name="Google Shape;95;p16"/>
          <p:cNvCxnSpPr>
            <a:stCxn id="92" idx="3"/>
            <a:endCxn id="93" idx="1"/>
          </p:cNvCxnSpPr>
          <p:nvPr/>
        </p:nvCxnSpPr>
        <p:spPr>
          <a:xfrm>
            <a:off x="2566662" y="2227055"/>
            <a:ext cx="2691000" cy="0"/>
          </a:xfrm>
          <a:prstGeom prst="straightConnector1">
            <a:avLst/>
          </a:prstGeom>
          <a:noFill/>
          <a:ln cap="flat" cmpd="sng" w="9525">
            <a:solidFill>
              <a:schemeClr val="dk2"/>
            </a:solidFill>
            <a:prstDash val="solid"/>
            <a:round/>
            <a:headEnd len="med" w="med" type="stealth"/>
            <a:tailEnd len="med" w="med" type="stealth"/>
          </a:ln>
        </p:spPr>
      </p:cxnSp>
      <p:cxnSp>
        <p:nvCxnSpPr>
          <p:cNvPr id="96" name="Google Shape;96;p16"/>
          <p:cNvCxnSpPr>
            <a:stCxn id="92" idx="2"/>
          </p:cNvCxnSpPr>
          <p:nvPr/>
        </p:nvCxnSpPr>
        <p:spPr>
          <a:xfrm>
            <a:off x="1514006" y="3282260"/>
            <a:ext cx="14100" cy="1014900"/>
          </a:xfrm>
          <a:prstGeom prst="straightConnector1">
            <a:avLst/>
          </a:prstGeom>
          <a:noFill/>
          <a:ln cap="flat" cmpd="sng" w="9525">
            <a:solidFill>
              <a:schemeClr val="dk2"/>
            </a:solidFill>
            <a:prstDash val="solid"/>
            <a:round/>
            <a:headEnd len="med" w="med" type="stealth"/>
            <a:tailEnd len="med" w="med" type="none"/>
          </a:ln>
        </p:spPr>
      </p:cxnSp>
      <p:cxnSp>
        <p:nvCxnSpPr>
          <p:cNvPr id="97" name="Google Shape;97;p16"/>
          <p:cNvCxnSpPr/>
          <p:nvPr/>
        </p:nvCxnSpPr>
        <p:spPr>
          <a:xfrm flipH="1" rot="10800000">
            <a:off x="1528250" y="4274475"/>
            <a:ext cx="3375900" cy="34200"/>
          </a:xfrm>
          <a:prstGeom prst="straightConnector1">
            <a:avLst/>
          </a:prstGeom>
          <a:noFill/>
          <a:ln cap="flat" cmpd="sng" w="9525">
            <a:solidFill>
              <a:schemeClr val="dk2"/>
            </a:solidFill>
            <a:prstDash val="solid"/>
            <a:round/>
            <a:headEnd len="med" w="med" type="none"/>
            <a:tailEnd len="med" w="med" type="stealth"/>
          </a:ln>
        </p:spPr>
      </p:cxnSp>
      <p:sp>
        <p:nvSpPr>
          <p:cNvPr id="98" name="Google Shape;98;p1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Simple Architecture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pic>
        <p:nvPicPr>
          <p:cNvPr id="103" name="Google Shape;103;p17"/>
          <p:cNvPicPr preferRelativeResize="0"/>
          <p:nvPr/>
        </p:nvPicPr>
        <p:blipFill>
          <a:blip r:embed="rId3">
            <a:alphaModFix/>
          </a:blip>
          <a:stretch>
            <a:fillRect/>
          </a:stretch>
        </p:blipFill>
        <p:spPr>
          <a:xfrm>
            <a:off x="0" y="419850"/>
            <a:ext cx="2529074" cy="4326647"/>
          </a:xfrm>
          <a:prstGeom prst="rect">
            <a:avLst/>
          </a:prstGeom>
          <a:noFill/>
          <a:ln>
            <a:noFill/>
          </a:ln>
        </p:spPr>
      </p:pic>
      <p:pic>
        <p:nvPicPr>
          <p:cNvPr id="104" name="Google Shape;104;p17"/>
          <p:cNvPicPr preferRelativeResize="0"/>
          <p:nvPr/>
        </p:nvPicPr>
        <p:blipFill rotWithShape="1">
          <a:blip r:embed="rId4">
            <a:alphaModFix/>
          </a:blip>
          <a:srcRect b="0" l="0" r="0" t="2190"/>
          <a:stretch/>
        </p:blipFill>
        <p:spPr>
          <a:xfrm>
            <a:off x="3083075" y="419850"/>
            <a:ext cx="2856776" cy="4326647"/>
          </a:xfrm>
          <a:prstGeom prst="rect">
            <a:avLst/>
          </a:prstGeom>
          <a:noFill/>
          <a:ln>
            <a:noFill/>
          </a:ln>
        </p:spPr>
      </p:pic>
      <p:pic>
        <p:nvPicPr>
          <p:cNvPr id="105" name="Google Shape;105;p17"/>
          <p:cNvPicPr preferRelativeResize="0"/>
          <p:nvPr/>
        </p:nvPicPr>
        <p:blipFill>
          <a:blip r:embed="rId5">
            <a:alphaModFix/>
          </a:blip>
          <a:stretch>
            <a:fillRect/>
          </a:stretch>
        </p:blipFill>
        <p:spPr>
          <a:xfrm>
            <a:off x="6493838" y="419850"/>
            <a:ext cx="2650163" cy="4326647"/>
          </a:xfrm>
          <a:prstGeom prst="rect">
            <a:avLst/>
          </a:prstGeom>
          <a:noFill/>
          <a:ln>
            <a:noFill/>
          </a:ln>
        </p:spPr>
      </p:pic>
      <p:cxnSp>
        <p:nvCxnSpPr>
          <p:cNvPr id="106" name="Google Shape;106;p17"/>
          <p:cNvCxnSpPr>
            <a:stCxn id="103" idx="3"/>
            <a:endCxn id="104" idx="1"/>
          </p:cNvCxnSpPr>
          <p:nvPr/>
        </p:nvCxnSpPr>
        <p:spPr>
          <a:xfrm>
            <a:off x="2529074" y="2583174"/>
            <a:ext cx="554100" cy="0"/>
          </a:xfrm>
          <a:prstGeom prst="straightConnector1">
            <a:avLst/>
          </a:prstGeom>
          <a:noFill/>
          <a:ln cap="flat" cmpd="sng" w="9525">
            <a:solidFill>
              <a:schemeClr val="dk2"/>
            </a:solidFill>
            <a:prstDash val="solid"/>
            <a:round/>
            <a:headEnd len="med" w="med" type="none"/>
            <a:tailEnd len="med" w="med" type="none"/>
          </a:ln>
        </p:spPr>
      </p:cxnSp>
      <p:cxnSp>
        <p:nvCxnSpPr>
          <p:cNvPr id="107" name="Google Shape;107;p17"/>
          <p:cNvCxnSpPr>
            <a:stCxn id="104" idx="3"/>
            <a:endCxn id="105" idx="1"/>
          </p:cNvCxnSpPr>
          <p:nvPr/>
        </p:nvCxnSpPr>
        <p:spPr>
          <a:xfrm>
            <a:off x="5939851" y="2583174"/>
            <a:ext cx="5541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id="112" name="Google Shape;112;p18"/>
          <p:cNvPicPr preferRelativeResize="0"/>
          <p:nvPr/>
        </p:nvPicPr>
        <p:blipFill>
          <a:blip r:embed="rId3">
            <a:alphaModFix/>
          </a:blip>
          <a:stretch>
            <a:fillRect/>
          </a:stretch>
        </p:blipFill>
        <p:spPr>
          <a:xfrm>
            <a:off x="-12" y="406400"/>
            <a:ext cx="2536161" cy="4330697"/>
          </a:xfrm>
          <a:prstGeom prst="rect">
            <a:avLst/>
          </a:prstGeom>
          <a:noFill/>
          <a:ln>
            <a:noFill/>
          </a:ln>
        </p:spPr>
      </p:pic>
      <p:pic>
        <p:nvPicPr>
          <p:cNvPr id="113" name="Google Shape;113;p18"/>
          <p:cNvPicPr preferRelativeResize="0"/>
          <p:nvPr/>
        </p:nvPicPr>
        <p:blipFill>
          <a:blip r:embed="rId4">
            <a:alphaModFix/>
          </a:blip>
          <a:stretch>
            <a:fillRect/>
          </a:stretch>
        </p:blipFill>
        <p:spPr>
          <a:xfrm>
            <a:off x="3285011" y="406400"/>
            <a:ext cx="2708932" cy="4330697"/>
          </a:xfrm>
          <a:prstGeom prst="rect">
            <a:avLst/>
          </a:prstGeom>
          <a:noFill/>
          <a:ln>
            <a:noFill/>
          </a:ln>
        </p:spPr>
      </p:pic>
      <p:pic>
        <p:nvPicPr>
          <p:cNvPr id="114" name="Google Shape;114;p18"/>
          <p:cNvPicPr preferRelativeResize="0"/>
          <p:nvPr/>
        </p:nvPicPr>
        <p:blipFill rotWithShape="1">
          <a:blip r:embed="rId5">
            <a:alphaModFix/>
          </a:blip>
          <a:srcRect b="11347" l="0" r="0" t="0"/>
          <a:stretch/>
        </p:blipFill>
        <p:spPr>
          <a:xfrm>
            <a:off x="6480080" y="406400"/>
            <a:ext cx="2708932" cy="4330697"/>
          </a:xfrm>
          <a:prstGeom prst="rect">
            <a:avLst/>
          </a:prstGeom>
          <a:noFill/>
          <a:ln>
            <a:noFill/>
          </a:ln>
        </p:spPr>
      </p:pic>
      <p:cxnSp>
        <p:nvCxnSpPr>
          <p:cNvPr id="115" name="Google Shape;115;p18"/>
          <p:cNvCxnSpPr>
            <a:stCxn id="112" idx="3"/>
            <a:endCxn id="113" idx="1"/>
          </p:cNvCxnSpPr>
          <p:nvPr/>
        </p:nvCxnSpPr>
        <p:spPr>
          <a:xfrm>
            <a:off x="2536149" y="2571749"/>
            <a:ext cx="748800" cy="0"/>
          </a:xfrm>
          <a:prstGeom prst="straightConnector1">
            <a:avLst/>
          </a:prstGeom>
          <a:noFill/>
          <a:ln cap="flat" cmpd="sng" w="9525">
            <a:solidFill>
              <a:schemeClr val="dk2"/>
            </a:solidFill>
            <a:prstDash val="solid"/>
            <a:round/>
            <a:headEnd len="med" w="med" type="none"/>
            <a:tailEnd len="med" w="med" type="none"/>
          </a:ln>
        </p:spPr>
      </p:cxnSp>
      <p:cxnSp>
        <p:nvCxnSpPr>
          <p:cNvPr id="116" name="Google Shape;116;p18"/>
          <p:cNvCxnSpPr>
            <a:stCxn id="113" idx="3"/>
            <a:endCxn id="114" idx="1"/>
          </p:cNvCxnSpPr>
          <p:nvPr/>
        </p:nvCxnSpPr>
        <p:spPr>
          <a:xfrm>
            <a:off x="5993943" y="2571749"/>
            <a:ext cx="4860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pic>
        <p:nvPicPr>
          <p:cNvPr id="121" name="Google Shape;121;p19"/>
          <p:cNvPicPr preferRelativeResize="0"/>
          <p:nvPr/>
        </p:nvPicPr>
        <p:blipFill>
          <a:blip r:embed="rId3">
            <a:alphaModFix/>
          </a:blip>
          <a:stretch>
            <a:fillRect/>
          </a:stretch>
        </p:blipFill>
        <p:spPr>
          <a:xfrm>
            <a:off x="1047750" y="560713"/>
            <a:ext cx="2316476" cy="4022077"/>
          </a:xfrm>
          <a:prstGeom prst="rect">
            <a:avLst/>
          </a:prstGeom>
          <a:noFill/>
          <a:ln>
            <a:noFill/>
          </a:ln>
        </p:spPr>
      </p:pic>
      <p:pic>
        <p:nvPicPr>
          <p:cNvPr id="122" name="Google Shape;122;p19"/>
          <p:cNvPicPr preferRelativeResize="0"/>
          <p:nvPr/>
        </p:nvPicPr>
        <p:blipFill>
          <a:blip r:embed="rId4">
            <a:alphaModFix/>
          </a:blip>
          <a:stretch>
            <a:fillRect/>
          </a:stretch>
        </p:blipFill>
        <p:spPr>
          <a:xfrm>
            <a:off x="5676900" y="560712"/>
            <a:ext cx="2419351" cy="4022077"/>
          </a:xfrm>
          <a:prstGeom prst="rect">
            <a:avLst/>
          </a:prstGeom>
          <a:noFill/>
          <a:ln>
            <a:noFill/>
          </a:ln>
        </p:spPr>
      </p:pic>
      <p:cxnSp>
        <p:nvCxnSpPr>
          <p:cNvPr id="123" name="Google Shape;123;p19"/>
          <p:cNvCxnSpPr>
            <a:stCxn id="121" idx="3"/>
            <a:endCxn id="122" idx="1"/>
          </p:cNvCxnSpPr>
          <p:nvPr/>
        </p:nvCxnSpPr>
        <p:spPr>
          <a:xfrm>
            <a:off x="3364226" y="2571751"/>
            <a:ext cx="23127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API’S USED</a:t>
            </a:r>
            <a:endParaRPr/>
          </a:p>
        </p:txBody>
      </p:sp>
      <p:sp>
        <p:nvSpPr>
          <p:cNvPr id="129" name="Google Shape;129;p20"/>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IBM Visual </a:t>
            </a:r>
            <a:r>
              <a:rPr lang="en"/>
              <a:t>Recognition</a:t>
            </a:r>
            <a:r>
              <a:rPr lang="en"/>
              <a:t> API</a:t>
            </a:r>
            <a:endParaRPr/>
          </a:p>
          <a:p>
            <a:pPr indent="-342900" lvl="0" marL="457200" rtl="0" algn="l">
              <a:spcBef>
                <a:spcPts val="0"/>
              </a:spcBef>
              <a:spcAft>
                <a:spcPts val="0"/>
              </a:spcAft>
              <a:buSzPts val="1800"/>
              <a:buChar char="●"/>
            </a:pPr>
            <a:r>
              <a:rPr lang="en"/>
              <a:t>Recipe-Food-Nutrition API</a:t>
            </a:r>
            <a:endParaRPr/>
          </a:p>
          <a:p>
            <a:pPr indent="0" lvl="0" marL="45720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Scope</a:t>
            </a:r>
            <a:endParaRPr/>
          </a:p>
        </p:txBody>
      </p:sp>
      <p:sp>
        <p:nvSpPr>
          <p:cNvPr id="135" name="Google Shape;135;p21"/>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application should be able to scan multiple items at a time.</a:t>
            </a:r>
            <a:endParaRPr/>
          </a:p>
          <a:p>
            <a:pPr indent="-342900" lvl="0" marL="457200" rtl="0" algn="l">
              <a:spcBef>
                <a:spcPts val="0"/>
              </a:spcBef>
              <a:spcAft>
                <a:spcPts val="0"/>
              </a:spcAft>
              <a:buSzPts val="1800"/>
              <a:buChar char="●"/>
            </a:pPr>
            <a:r>
              <a:rPr lang="en"/>
              <a:t>We can embed weekly planner so that the application can also work as a grocery </a:t>
            </a:r>
            <a:r>
              <a:rPr lang="en"/>
              <a:t>maintenance system.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